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70" r:id="rId6"/>
    <p:sldId id="275" r:id="rId7"/>
    <p:sldId id="279" r:id="rId8"/>
    <p:sldId id="276" r:id="rId9"/>
    <p:sldId id="280" r:id="rId10"/>
    <p:sldId id="281" r:id="rId11"/>
    <p:sldId id="282" r:id="rId12"/>
  </p:sldIdLst>
  <p:sldSz cx="12188825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266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F729A2F-661C-40DA-BE5E-78584C012B62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ACE28-1D46-4BF7-9EED-FE9F49A16D4F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038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0613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698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785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638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5812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3178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0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Olhando para o céu azul e para as nuvens cercado por edifícios com paredes de vidro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FEA495-1377-4081-8487-A57E79A0FC0A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10" name="Espaço reservado para número do slide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6F12AA-B048-43CA-9E51-FA29B05E9B92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3E30C-ECE6-470F-B84C-8D301EC93CCD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9554C-0547-4F55-B571-992B97991C6E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B9D48C-0D4C-443D-A248-8EE31D8AD969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739E27-4C45-4096-9E66-F78222CFB392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27C313-CC12-4443-B073-2550DE31C7AB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9" name="Espaço reservado para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664782-8B13-4035-A71F-096C989206C1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5" name="Espaço reservado para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30266D-5730-45DE-B4B8-CCD39AE68920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4" name="Espaço reservado para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818E1C-A9B2-4DCB-8218-B89214494B9E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A09E6B-0B76-4410-9689-637C01D8537F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7" name="Espaço reservado para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dirty="0"/>
              <a:t>Clique para editar o texto Mestre</a:t>
            </a:r>
          </a:p>
          <a:p>
            <a:pPr lvl="1" rtl="0"/>
            <a:r>
              <a:rPr lang="pt-BR" dirty="0"/>
              <a:t>Segundo nível</a:t>
            </a:r>
          </a:p>
          <a:p>
            <a:pPr lvl="2" rtl="0"/>
            <a:r>
              <a:rPr lang="pt-BR" dirty="0"/>
              <a:t>Terceiro nível</a:t>
            </a:r>
          </a:p>
          <a:p>
            <a:pPr lvl="3" rtl="0"/>
            <a:r>
              <a:rPr lang="pt-BR" dirty="0"/>
              <a:t>Quarto nível</a:t>
            </a:r>
          </a:p>
          <a:p>
            <a:pPr lvl="4" rtl="0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0D96394-F5B7-4FCD-912B-4B16AE8884DB}" type="datetime1">
              <a:rPr lang="pt-BR" smtClean="0"/>
              <a:t>19/06/2019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negocios.com.br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40652152/admin/" TargetMode="External"/><Relationship Id="rId5" Type="http://schemas.openxmlformats.org/officeDocument/2006/relationships/hyperlink" Target="https://www.facebook.com/awnegocios/" TargetMode="External"/><Relationship Id="rId4" Type="http://schemas.openxmlformats.org/officeDocument/2006/relationships/hyperlink" Target="https://www.instagram.com/awnegocio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o@awnegocios.com.b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wellington@awnegocios.com.b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2CC29C-1EAB-4E7D-9B60-D83A8802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5649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Quem Somos?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pt-BR" dirty="0"/>
              <a:t>Nosso objetivo é </a:t>
            </a:r>
            <a:r>
              <a:rPr lang="pt-BR" b="1" dirty="0"/>
              <a:t>desenvolver negócios digitais </a:t>
            </a:r>
            <a:r>
              <a:rPr lang="pt-BR" dirty="0"/>
              <a:t>para alavancar Pessoas e Empresas através das </a:t>
            </a:r>
            <a:r>
              <a:rPr lang="pt-BR" b="1" dirty="0"/>
              <a:t>Redes Sociais</a:t>
            </a:r>
            <a:r>
              <a:rPr lang="pt-BR" dirty="0"/>
              <a:t>.</a:t>
            </a:r>
          </a:p>
          <a:p>
            <a:pPr rtl="0"/>
            <a:r>
              <a:rPr lang="pt-BR" dirty="0"/>
              <a:t>Atualmente, temos 4 Páginas no </a:t>
            </a:r>
            <a:r>
              <a:rPr lang="pt-BR" b="1" dirty="0"/>
              <a:t>Facebook</a:t>
            </a:r>
            <a:r>
              <a:rPr lang="pt-BR" dirty="0"/>
              <a:t> e 2 no </a:t>
            </a:r>
            <a:r>
              <a:rPr lang="pt-BR" b="1" dirty="0"/>
              <a:t>Instagram</a:t>
            </a:r>
            <a:r>
              <a:rPr lang="pt-BR" dirty="0"/>
              <a:t>.</a:t>
            </a:r>
          </a:p>
          <a:p>
            <a:pPr rtl="0"/>
            <a:r>
              <a:rPr lang="pt-BR" dirty="0"/>
              <a:t>Temos </a:t>
            </a:r>
            <a:r>
              <a:rPr lang="pt-BR" b="1" dirty="0"/>
              <a:t>mais de 6 milhões de seguidores</a:t>
            </a:r>
            <a:r>
              <a:rPr lang="pt-BR" dirty="0"/>
              <a:t>.</a:t>
            </a:r>
          </a:p>
          <a:p>
            <a:pPr rtl="0"/>
            <a:endParaRPr lang="pt-BR" dirty="0"/>
          </a:p>
          <a:p>
            <a:pPr rtl="0"/>
            <a:r>
              <a:rPr lang="pt-BR" sz="2600" dirty="0"/>
              <a:t>Nosso Site: </a:t>
            </a:r>
            <a:r>
              <a:rPr lang="pt-BR" sz="2600" dirty="0">
                <a:hlinkClick r:id="rId3"/>
              </a:rPr>
              <a:t>http://www.awnegocios.com.br</a:t>
            </a:r>
            <a:endParaRPr lang="pt-BR" sz="2600" dirty="0"/>
          </a:p>
          <a:p>
            <a:pPr rtl="0"/>
            <a:r>
              <a:rPr lang="pt-BR" sz="2600" dirty="0"/>
              <a:t>Instagram: </a:t>
            </a:r>
            <a:r>
              <a:rPr lang="pt-BR" sz="2600" dirty="0">
                <a:hlinkClick r:id="rId4"/>
              </a:rPr>
              <a:t>@</a:t>
            </a:r>
            <a:r>
              <a:rPr lang="pt-BR" sz="2600" dirty="0" err="1">
                <a:hlinkClick r:id="rId4"/>
              </a:rPr>
              <a:t>awnegocios</a:t>
            </a:r>
            <a:endParaRPr lang="pt-BR" sz="2600" dirty="0"/>
          </a:p>
          <a:p>
            <a:pPr rtl="0"/>
            <a:r>
              <a:rPr lang="pt-BR" sz="2600" dirty="0"/>
              <a:t>Facebook: </a:t>
            </a:r>
            <a:r>
              <a:rPr lang="pt-BR" sz="2600" dirty="0">
                <a:hlinkClick r:id="rId5"/>
              </a:rPr>
              <a:t>AW Negócio</a:t>
            </a:r>
            <a:endParaRPr lang="pt-BR" sz="2600" dirty="0"/>
          </a:p>
          <a:p>
            <a:pPr rtl="0"/>
            <a:r>
              <a:rPr lang="pt-BR" sz="2600" dirty="0" err="1"/>
              <a:t>Linkedin</a:t>
            </a:r>
            <a:r>
              <a:rPr lang="pt-BR" sz="2600" dirty="0"/>
              <a:t>: </a:t>
            </a:r>
            <a:r>
              <a:rPr lang="pt-BR" sz="2600" dirty="0">
                <a:hlinkClick r:id="rId6"/>
              </a:rPr>
              <a:t>AW Negócios</a:t>
            </a:r>
            <a:endParaRPr lang="pt-BR" sz="26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6CE1AE-2964-4E50-A77F-4632B9888C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Quem Somos?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759424"/>
          </a:xfrm>
        </p:spPr>
        <p:txBody>
          <a:bodyPr rtlCol="0"/>
          <a:lstStyle/>
          <a:p>
            <a:pPr rtl="0"/>
            <a:r>
              <a:rPr lang="pt-BR" sz="2000" b="1" dirty="0"/>
              <a:t>Sons de Adoração</a:t>
            </a:r>
          </a:p>
          <a:p>
            <a:pPr lvl="1"/>
            <a:r>
              <a:rPr lang="pt-BR" sz="2000" dirty="0"/>
              <a:t>Facebook &gt;&gt; </a:t>
            </a:r>
            <a:r>
              <a:rPr lang="pt-BR" sz="2000" b="1" dirty="0"/>
              <a:t>6.2 milhões de seguidores</a:t>
            </a:r>
          </a:p>
          <a:p>
            <a:pPr lvl="1"/>
            <a:r>
              <a:rPr lang="pt-BR" sz="2000" dirty="0"/>
              <a:t>Instagram &gt;&gt; </a:t>
            </a:r>
            <a:r>
              <a:rPr lang="pt-BR" sz="2000" b="1" dirty="0"/>
              <a:t>400 mil Seguidores</a:t>
            </a:r>
          </a:p>
          <a:p>
            <a:pPr lvl="1"/>
            <a:endParaRPr lang="pt-BR" sz="900" dirty="0"/>
          </a:p>
          <a:p>
            <a:r>
              <a:rPr lang="pt-BR" sz="2000" b="1" dirty="0"/>
              <a:t>Deus e Eu</a:t>
            </a:r>
          </a:p>
          <a:p>
            <a:pPr lvl="1"/>
            <a:r>
              <a:rPr lang="pt-BR" sz="2000" dirty="0"/>
              <a:t>Facebook &gt;&gt; </a:t>
            </a:r>
            <a:r>
              <a:rPr lang="pt-BR" sz="2000" b="1" dirty="0"/>
              <a:t>840 mil de seguidores</a:t>
            </a:r>
          </a:p>
          <a:p>
            <a:pPr lvl="1"/>
            <a:endParaRPr lang="pt-BR" sz="900" dirty="0"/>
          </a:p>
          <a:p>
            <a:r>
              <a:rPr lang="pt-BR" sz="2000" b="1" dirty="0"/>
              <a:t>Louvor e Comunhão</a:t>
            </a:r>
          </a:p>
          <a:p>
            <a:pPr lvl="1"/>
            <a:r>
              <a:rPr lang="pt-BR" sz="2000" dirty="0"/>
              <a:t>Facebook &gt;&gt; </a:t>
            </a:r>
            <a:r>
              <a:rPr lang="pt-BR" sz="2000" b="1" dirty="0"/>
              <a:t>480 mil de seguidores</a:t>
            </a:r>
          </a:p>
          <a:p>
            <a:pPr lvl="1"/>
            <a:endParaRPr lang="pt-BR" sz="900" dirty="0"/>
          </a:p>
          <a:p>
            <a:r>
              <a:rPr lang="pt-BR" sz="2000" b="1" dirty="0"/>
              <a:t>Pregações Edificantes</a:t>
            </a:r>
          </a:p>
          <a:p>
            <a:pPr lvl="1"/>
            <a:r>
              <a:rPr lang="pt-BR" sz="2000" dirty="0"/>
              <a:t>Facebook &gt;&gt; </a:t>
            </a:r>
            <a:r>
              <a:rPr lang="pt-BR" sz="2000" b="1" dirty="0"/>
              <a:t>610 mil de seguidores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8710CD1-883E-42FC-8A32-6A3D3A875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7FD2C61-B27B-4CFB-BA9C-496B63F471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868" t="27759" r="34640" b="36755"/>
          <a:stretch/>
        </p:blipFill>
        <p:spPr>
          <a:xfrm>
            <a:off x="6742484" y="1531294"/>
            <a:ext cx="5132447" cy="297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514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Quem Somos?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pt-BR" b="1" dirty="0"/>
              <a:t>Papo Gestão</a:t>
            </a:r>
          </a:p>
          <a:p>
            <a:pPr lvl="1"/>
            <a:r>
              <a:rPr lang="pt-BR" dirty="0"/>
              <a:t>Facebook &gt;&gt; 1.8 mil de seguidores</a:t>
            </a:r>
          </a:p>
          <a:p>
            <a:pPr lvl="1"/>
            <a:r>
              <a:rPr lang="pt-BR" dirty="0"/>
              <a:t>Instagram &gt;&gt; 200 seguidores</a:t>
            </a:r>
          </a:p>
          <a:p>
            <a:pPr marL="330200" lvl="1" indent="0">
              <a:buNone/>
            </a:pPr>
            <a:endParaRPr lang="pt-BR" dirty="0"/>
          </a:p>
          <a:p>
            <a:pPr marL="330200" lvl="1" indent="0">
              <a:buNone/>
            </a:pPr>
            <a:r>
              <a:rPr lang="pt-BR" b="1" dirty="0">
                <a:solidFill>
                  <a:schemeClr val="bg1">
                    <a:lumMod val="50000"/>
                  </a:schemeClr>
                </a:solidFill>
              </a:rPr>
              <a:t>Página focada no público que se interessa por Gestão.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B914D74-94BB-4F38-908E-D957C23D3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6487F5A-0CFE-4318-83F0-FE3D113A2B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8" t="23311" r="22181" b="31502"/>
          <a:stretch/>
        </p:blipFill>
        <p:spPr>
          <a:xfrm>
            <a:off x="3035721" y="2996952"/>
            <a:ext cx="6117383" cy="2411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253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Quem Somos?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269876" y="404664"/>
            <a:ext cx="10287000" cy="5119464"/>
          </a:xfrm>
        </p:spPr>
        <p:txBody>
          <a:bodyPr rtlCol="0">
            <a:normAutofit/>
          </a:bodyPr>
          <a:lstStyle/>
          <a:p>
            <a:pPr rtl="0"/>
            <a:r>
              <a:rPr lang="pt-BR" dirty="0"/>
              <a:t>A AW Negócios é formada por dois Sócios:</a:t>
            </a:r>
          </a:p>
          <a:p>
            <a:pPr rtl="0"/>
            <a:endParaRPr lang="pt-BR" sz="400" dirty="0"/>
          </a:p>
          <a:p>
            <a:pPr lvl="1"/>
            <a:r>
              <a:rPr lang="pt-BR" b="1" dirty="0"/>
              <a:t>Alessandro Schlomer </a:t>
            </a:r>
            <a:r>
              <a:rPr lang="pt-BR" dirty="0"/>
              <a:t>&gt;&gt; </a:t>
            </a:r>
            <a:r>
              <a:rPr lang="pt-BR" dirty="0">
                <a:hlinkClick r:id="rId3"/>
              </a:rPr>
              <a:t>alessandro@awnegocios.com.br</a:t>
            </a:r>
            <a:r>
              <a:rPr lang="pt-BR" dirty="0"/>
              <a:t> </a:t>
            </a:r>
          </a:p>
          <a:p>
            <a:pPr marL="330200" lvl="1" indent="0" algn="just">
              <a:buNone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Executivo com mais de 15 anos de experiência em </a:t>
            </a:r>
            <a:r>
              <a:rPr lang="pt-BR" sz="1800" dirty="0" err="1">
                <a:solidFill>
                  <a:schemeClr val="bg1">
                    <a:lumMod val="50000"/>
                  </a:schemeClr>
                </a:solidFill>
              </a:rPr>
              <a:t>Compliance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, Auditoria, Finanças, M&amp;A, Suprimentos e TI em grandes Companhias. Experiência em Liderança de grandes Times, sempre buscando Alta performance. Formado em TI, Contábeis e MBA Executivo COPPEAD com ênfase em </a:t>
            </a:r>
            <a:r>
              <a:rPr lang="pt-BR" sz="1800" i="1" dirty="0" err="1">
                <a:solidFill>
                  <a:schemeClr val="bg1">
                    <a:lumMod val="50000"/>
                  </a:schemeClr>
                </a:solidFill>
              </a:rPr>
              <a:t>Valuation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. Extensão em Inovação na Universidade San Diego. Atualmente, se dedica com paixão a empreendimentos próprios, consultorias e treinamentos de alto valor agregado!</a:t>
            </a:r>
          </a:p>
          <a:p>
            <a:pPr lvl="1"/>
            <a:endParaRPr lang="pt-BR" dirty="0"/>
          </a:p>
          <a:p>
            <a:pPr lvl="1"/>
            <a:r>
              <a:rPr lang="pt-BR" b="1" dirty="0"/>
              <a:t>Wellington Jardim </a:t>
            </a:r>
            <a:r>
              <a:rPr lang="pt-BR" dirty="0"/>
              <a:t>&gt;&gt; </a:t>
            </a:r>
            <a:r>
              <a:rPr lang="pt-BR" dirty="0">
                <a:hlinkClick r:id="rId4"/>
              </a:rPr>
              <a:t>wellington@awnegocios.com.br</a:t>
            </a:r>
            <a:r>
              <a:rPr lang="pt-BR" dirty="0"/>
              <a:t> </a:t>
            </a:r>
          </a:p>
          <a:p>
            <a:pPr marL="330200" lvl="1" indent="0" algn="just">
              <a:buNone/>
            </a:pP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Executivo com mais de 2 anos de experiência em redes sociais (</a:t>
            </a:r>
            <a:r>
              <a:rPr lang="pt-BR" sz="1800" i="1" dirty="0">
                <a:solidFill>
                  <a:schemeClr val="bg1">
                    <a:lumMod val="50000"/>
                  </a:schemeClr>
                </a:solidFill>
              </a:rPr>
              <a:t>influencer</a:t>
            </a:r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 digital), divulgação de conteúdos com alto índice de envolvimento, técnica de crescimento de redes sociais em alta escala e de forma orgânica. Mais de 16 anos de experiência em Tecnologia da informação, implantação de departamento pessoal, implantação de sistema de Folha de pagamento, domínio da legislação trabalhista, consultoria e elaboração de parecer na área trabalhista. Liderança e desenvolvimento de equipes.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A5F2B1-F44E-4122-833A-7ECF6BB4A9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8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Especialistas e Produtores de </a:t>
            </a:r>
            <a:r>
              <a:rPr lang="pt-BR" b="1" dirty="0"/>
              <a:t>Conteúdo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400" dirty="0"/>
              <a:t>Buscamos novos Parceiros (Especialistas e Produtores de conteúdo) para </a:t>
            </a:r>
            <a:r>
              <a:rPr lang="pt-BR" sz="2400" b="1" dirty="0"/>
              <a:t>publicações de conteúdo</a:t>
            </a:r>
            <a:r>
              <a:rPr lang="pt-BR" sz="2400" dirty="0"/>
              <a:t> relevante, por meio de vídeos, imagens, artigos e </a:t>
            </a:r>
            <a:r>
              <a:rPr lang="pt-BR" sz="2400" dirty="0" err="1"/>
              <a:t>Lives</a:t>
            </a:r>
            <a:r>
              <a:rPr lang="pt-BR" sz="2400" dirty="0"/>
              <a:t>.</a:t>
            </a:r>
          </a:p>
          <a:p>
            <a:pPr rtl="0"/>
            <a:r>
              <a:rPr lang="pt-BR" sz="2400" dirty="0"/>
              <a:t>Caso você tenha interesse, entre em contato conosco.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6CE1AE-2964-4E50-A77F-4632B988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  <p:pic>
        <p:nvPicPr>
          <p:cNvPr id="3" name="Imagem 2" descr="Uma imagem contendo interior, pessoa, parede, laptop&#10;&#10;Descrição gerada automaticamente">
            <a:extLst>
              <a:ext uri="{FF2B5EF4-FFF2-40B4-BE49-F238E27FC236}">
                <a16:creationId xmlns:a16="http://schemas.microsoft.com/office/drawing/2014/main" id="{4F4E12DA-9391-4647-8904-9FFE6B49E4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95" y="2448305"/>
            <a:ext cx="4495035" cy="299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858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3200" dirty="0"/>
              <a:t>Pessoas e Empresas interessadas em </a:t>
            </a:r>
            <a:r>
              <a:rPr lang="pt-BR" sz="3200" b="1" dirty="0"/>
              <a:t>divulgação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pt-BR" sz="2400" dirty="0"/>
              <a:t>Buscamos novos Parceiros (Pessoas e Empresas) para </a:t>
            </a:r>
            <a:r>
              <a:rPr lang="pt-BR" sz="2400" b="1" dirty="0"/>
              <a:t>divulgação de seus negócios</a:t>
            </a:r>
            <a:r>
              <a:rPr lang="pt-BR" sz="2400" dirty="0"/>
              <a:t> conosco.</a:t>
            </a:r>
          </a:p>
          <a:p>
            <a:pPr rtl="0"/>
            <a:r>
              <a:rPr lang="pt-BR" sz="2400" dirty="0"/>
              <a:t>Avaliamos cada interessado com o objetivo de validarmos para publicação assertiva e com alto valor agregado para os Parceiros e para os nossos Seguidores.</a:t>
            </a:r>
          </a:p>
          <a:p>
            <a:pPr rtl="0"/>
            <a:r>
              <a:rPr lang="pt-BR" sz="2400" dirty="0"/>
              <a:t>As divulgações podem ocorrer através do Facebook e Instagram, por meio de vídeos, imagens, artigos e </a:t>
            </a:r>
            <a:r>
              <a:rPr lang="pt-BR" sz="2400" i="1" dirty="0" err="1"/>
              <a:t>Lives</a:t>
            </a:r>
            <a:r>
              <a:rPr lang="pt-BR" sz="2400" dirty="0"/>
              <a:t>.</a:t>
            </a:r>
          </a:p>
          <a:p>
            <a:pPr rtl="0"/>
            <a:r>
              <a:rPr lang="pt-BR" sz="2400" dirty="0"/>
              <a:t>Caso você tenha interesse, entre em contato conosco.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6CE1AE-2964-4E50-A77F-4632B9888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212" y="4626842"/>
            <a:ext cx="2297832" cy="229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7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2CC29C-1EAB-4E7D-9B60-D83A88021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2564904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5299_TF02801084" id="{4CB71A04-FC7F-4E23-B265-31458BDFEB09}" vid="{A2736EB8-80C8-4152-B4F4-57D7616B9B8E}"/>
    </a:ext>
  </a:extLst>
</a:theme>
</file>

<file path=ppt/theme/theme2.xml><?xml version="1.0" encoding="utf-8"?>
<a:theme xmlns:a="http://schemas.openxmlformats.org/drawingml/2006/main" name="Tema do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AACE6D-8EB6-447A-8DFD-C2C0C52916A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marketing e negócios de cubo de vidro (widescreen)</Template>
  <TotalTime>88</TotalTime>
  <Words>450</Words>
  <Application>Microsoft Office PowerPoint</Application>
  <PresentationFormat>Personalizar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Corbel</vt:lpstr>
      <vt:lpstr>Marketing 16x9</vt:lpstr>
      <vt:lpstr>Apresentação do PowerPoint</vt:lpstr>
      <vt:lpstr>Quem Somos?</vt:lpstr>
      <vt:lpstr>Quem Somos?</vt:lpstr>
      <vt:lpstr>Quem Somos?</vt:lpstr>
      <vt:lpstr>Quem Somos?</vt:lpstr>
      <vt:lpstr>Especialistas e Produtores de Conteúdo</vt:lpstr>
      <vt:lpstr>Pessoas e Empresas interessadas em divulgação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do título</dc:title>
  <dc:creator>Alessandro Schlomer</dc:creator>
  <cp:lastModifiedBy>Alessandro Schlomer</cp:lastModifiedBy>
  <cp:revision>13</cp:revision>
  <dcterms:created xsi:type="dcterms:W3CDTF">2019-06-18T18:32:29Z</dcterms:created>
  <dcterms:modified xsi:type="dcterms:W3CDTF">2019-06-19T17:03:50Z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